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382" r:id="rId2"/>
    <p:sldId id="390" r:id="rId3"/>
    <p:sldId id="419" r:id="rId4"/>
    <p:sldId id="406" r:id="rId5"/>
    <p:sldId id="412" r:id="rId6"/>
    <p:sldId id="445" r:id="rId7"/>
    <p:sldId id="388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E07D"/>
    <a:srgbClr val="3083DC"/>
    <a:srgbClr val="C1B367"/>
    <a:srgbClr val="10B497"/>
    <a:srgbClr val="1ECE85"/>
    <a:srgbClr val="FF6839"/>
    <a:srgbClr val="0DD5E0"/>
    <a:srgbClr val="8877D4"/>
    <a:srgbClr val="E01A4F"/>
    <a:srgbClr val="DF57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4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15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8" d="100"/>
          <a:sy n="118" d="100"/>
        </p:scale>
        <p:origin x="555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A4D60-1B03-4312-9BAA-B4C32F53C11E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E9140C-2C58-4C46-BC63-4348D42211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2398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31">
            <a:extLst>
              <a:ext uri="{FF2B5EF4-FFF2-40B4-BE49-F238E27FC236}">
                <a16:creationId xmlns:a16="http://schemas.microsoft.com/office/drawing/2014/main" id="{FA2BF1BC-8B1D-4000-B488-EC0D904D35CD}"/>
              </a:ext>
            </a:extLst>
          </p:cNvPr>
          <p:cNvSpPr/>
          <p:nvPr userDrawn="1"/>
        </p:nvSpPr>
        <p:spPr>
          <a:xfrm flipV="1">
            <a:off x="0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279786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0" r="15620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1152120" y="2066399"/>
            <a:ext cx="7298081" cy="2711821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18570"/>
              <a:gd name="connsiteY0" fmla="*/ 3277 h 2706588"/>
              <a:gd name="connsiteX1" fmla="*/ 6918570 w 6918570"/>
              <a:gd name="connsiteY1" fmla="*/ 0 h 2706588"/>
              <a:gd name="connsiteX2" fmla="*/ 6823442 w 6918570"/>
              <a:gd name="connsiteY2" fmla="*/ 2706588 h 2706588"/>
              <a:gd name="connsiteX3" fmla="*/ 322862 w 6918570"/>
              <a:gd name="connsiteY3" fmla="*/ 2700561 h 2706588"/>
              <a:gd name="connsiteX4" fmla="*/ 0 w 6918570"/>
              <a:gd name="connsiteY4" fmla="*/ 3277 h 2706588"/>
              <a:gd name="connsiteX0" fmla="*/ 0 w 6918570"/>
              <a:gd name="connsiteY0" fmla="*/ 3277 h 2706588"/>
              <a:gd name="connsiteX1" fmla="*/ 6918570 w 6918570"/>
              <a:gd name="connsiteY1" fmla="*/ 0 h 2706588"/>
              <a:gd name="connsiteX2" fmla="*/ 6823442 w 6918570"/>
              <a:gd name="connsiteY2" fmla="*/ 2706588 h 2706588"/>
              <a:gd name="connsiteX3" fmla="*/ 474768 w 6918570"/>
              <a:gd name="connsiteY3" fmla="*/ 2689318 h 2706588"/>
              <a:gd name="connsiteX4" fmla="*/ 0 w 6918570"/>
              <a:gd name="connsiteY4" fmla="*/ 3277 h 2706588"/>
              <a:gd name="connsiteX0" fmla="*/ 449363 w 6443802"/>
              <a:gd name="connsiteY0" fmla="*/ 0 h 2716786"/>
              <a:gd name="connsiteX1" fmla="*/ 6443802 w 6443802"/>
              <a:gd name="connsiteY1" fmla="*/ 10198 h 2716786"/>
              <a:gd name="connsiteX2" fmla="*/ 6348674 w 6443802"/>
              <a:gd name="connsiteY2" fmla="*/ 2716786 h 2716786"/>
              <a:gd name="connsiteX3" fmla="*/ 0 w 6443802"/>
              <a:gd name="connsiteY3" fmla="*/ 2699516 h 2716786"/>
              <a:gd name="connsiteX4" fmla="*/ 449363 w 6443802"/>
              <a:gd name="connsiteY4" fmla="*/ 0 h 2716786"/>
              <a:gd name="connsiteX0" fmla="*/ 449363 w 6733001"/>
              <a:gd name="connsiteY0" fmla="*/ 0 h 2716786"/>
              <a:gd name="connsiteX1" fmla="*/ 6733001 w 6733001"/>
              <a:gd name="connsiteY1" fmla="*/ 88891 h 2716786"/>
              <a:gd name="connsiteX2" fmla="*/ 6348674 w 6733001"/>
              <a:gd name="connsiteY2" fmla="*/ 2716786 h 2716786"/>
              <a:gd name="connsiteX3" fmla="*/ 0 w 6733001"/>
              <a:gd name="connsiteY3" fmla="*/ 2699516 h 2716786"/>
              <a:gd name="connsiteX4" fmla="*/ 449363 w 6733001"/>
              <a:gd name="connsiteY4" fmla="*/ 0 h 2716786"/>
              <a:gd name="connsiteX0" fmla="*/ 449363 w 6733001"/>
              <a:gd name="connsiteY0" fmla="*/ 0 h 2711821"/>
              <a:gd name="connsiteX1" fmla="*/ 6733001 w 6733001"/>
              <a:gd name="connsiteY1" fmla="*/ 88891 h 2711821"/>
              <a:gd name="connsiteX2" fmla="*/ 6363054 w 6733001"/>
              <a:gd name="connsiteY2" fmla="*/ 2711821 h 2711821"/>
              <a:gd name="connsiteX3" fmla="*/ 0 w 6733001"/>
              <a:gd name="connsiteY3" fmla="*/ 2699516 h 2711821"/>
              <a:gd name="connsiteX4" fmla="*/ 449363 w 6733001"/>
              <a:gd name="connsiteY4" fmla="*/ 0 h 271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33001" h="2711821">
                <a:moveTo>
                  <a:pt x="449363" y="0"/>
                </a:moveTo>
                <a:lnTo>
                  <a:pt x="6733001" y="88891"/>
                </a:lnTo>
                <a:lnTo>
                  <a:pt x="6363054" y="2711821"/>
                </a:lnTo>
                <a:lnTo>
                  <a:pt x="0" y="2699516"/>
                </a:lnTo>
                <a:lnTo>
                  <a:pt x="449363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5395170" y="-6115"/>
            <a:ext cx="6804462" cy="686468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46482" h="6857700">
                <a:moveTo>
                  <a:pt x="2" y="6857700"/>
                </a:moveTo>
                <a:lnTo>
                  <a:pt x="4353118" y="6857687"/>
                </a:lnTo>
                <a:lnTo>
                  <a:pt x="6316066" y="6857687"/>
                </a:lnTo>
                <a:lnTo>
                  <a:pt x="7446482" y="0"/>
                </a:lnTo>
                <a:lnTo>
                  <a:pt x="0" y="6106"/>
                </a:lnTo>
                <a:cubicBezTo>
                  <a:pt x="0" y="2300692"/>
                  <a:pt x="2" y="4563114"/>
                  <a:pt x="2" y="6857700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5115643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Custom Layout">
    <p:bg>
      <p:bgPr>
        <a:solidFill>
          <a:srgbClr val="DF57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6956" y="0"/>
            <a:ext cx="11897044" cy="6685227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9542"/>
              <a:gd name="connsiteX1" fmla="*/ 4353118 w 6204032"/>
              <a:gd name="connsiteY1" fmla="*/ 6851581 h 6859542"/>
              <a:gd name="connsiteX2" fmla="*/ 6096967 w 6204032"/>
              <a:gd name="connsiteY2" fmla="*/ 6859542 h 6859542"/>
              <a:gd name="connsiteX3" fmla="*/ 6204032 w 6204032"/>
              <a:gd name="connsiteY3" fmla="*/ 25 h 6859542"/>
              <a:gd name="connsiteX4" fmla="*/ 0 w 6204032"/>
              <a:gd name="connsiteY4" fmla="*/ 0 h 6859542"/>
              <a:gd name="connsiteX5" fmla="*/ 2 w 6204032"/>
              <a:gd name="connsiteY5" fmla="*/ 6851594 h 6859542"/>
              <a:gd name="connsiteX0" fmla="*/ 2 w 7138633"/>
              <a:gd name="connsiteY0" fmla="*/ 6851594 h 6859542"/>
              <a:gd name="connsiteX1" fmla="*/ 4353118 w 7138633"/>
              <a:gd name="connsiteY1" fmla="*/ 6851581 h 6859542"/>
              <a:gd name="connsiteX2" fmla="*/ 6096967 w 7138633"/>
              <a:gd name="connsiteY2" fmla="*/ 6859542 h 6859542"/>
              <a:gd name="connsiteX3" fmla="*/ 7138633 w 7138633"/>
              <a:gd name="connsiteY3" fmla="*/ 25 h 6859542"/>
              <a:gd name="connsiteX4" fmla="*/ 0 w 7138633"/>
              <a:gd name="connsiteY4" fmla="*/ 0 h 6859542"/>
              <a:gd name="connsiteX5" fmla="*/ 2 w 7138633"/>
              <a:gd name="connsiteY5" fmla="*/ 6851594 h 6859542"/>
              <a:gd name="connsiteX0" fmla="*/ 2 w 7138633"/>
              <a:gd name="connsiteY0" fmla="*/ 6851594 h 6867502"/>
              <a:gd name="connsiteX1" fmla="*/ 4353118 w 7138633"/>
              <a:gd name="connsiteY1" fmla="*/ 6851581 h 6867502"/>
              <a:gd name="connsiteX2" fmla="*/ 6273658 w 7138633"/>
              <a:gd name="connsiteY2" fmla="*/ 6867502 h 6867502"/>
              <a:gd name="connsiteX3" fmla="*/ 7138633 w 7138633"/>
              <a:gd name="connsiteY3" fmla="*/ 25 h 6867502"/>
              <a:gd name="connsiteX4" fmla="*/ 0 w 7138633"/>
              <a:gd name="connsiteY4" fmla="*/ 0 h 6867502"/>
              <a:gd name="connsiteX5" fmla="*/ 2 w 7138633"/>
              <a:gd name="connsiteY5" fmla="*/ 6851594 h 6867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38633" h="6867502">
                <a:moveTo>
                  <a:pt x="2" y="6851594"/>
                </a:moveTo>
                <a:lnTo>
                  <a:pt x="4353118" y="6851581"/>
                </a:lnTo>
                <a:lnTo>
                  <a:pt x="6273658" y="6867502"/>
                </a:lnTo>
                <a:lnTo>
                  <a:pt x="7138633" y="25"/>
                </a:lnTo>
                <a:lnTo>
                  <a:pt x="0" y="0"/>
                </a:lnTo>
                <a:cubicBezTo>
                  <a:pt x="0" y="2294586"/>
                  <a:pt x="2" y="4557008"/>
                  <a:pt x="2" y="6851594"/>
                </a:cubicBez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5C4968-3F34-F96F-5FEB-893EF92B8245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DF57B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1037364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0" t="18324" r="9230" b="-1"/>
          <a:stretch/>
        </p:blipFill>
        <p:spPr>
          <a:xfrm>
            <a:off x="-54708" y="0"/>
            <a:ext cx="12246708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1A2C15B-BAB4-6518-9FAA-01BBD9751E93}"/>
              </a:ext>
            </a:extLst>
          </p:cNvPr>
          <p:cNvSpPr/>
          <p:nvPr userDrawn="1"/>
        </p:nvSpPr>
        <p:spPr>
          <a:xfrm>
            <a:off x="-54708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8372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" r="283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B427F41-0084-FCC5-B3DE-F8D2BFB03F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7808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7620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1">
            <a:extLst>
              <a:ext uri="{FF2B5EF4-FFF2-40B4-BE49-F238E27FC236}">
                <a16:creationId xmlns:a16="http://schemas.microsoft.com/office/drawing/2014/main" id="{D7745285-D4C7-0E9C-DC86-5CED39B4F58F}"/>
              </a:ext>
            </a:extLst>
          </p:cNvPr>
          <p:cNvSpPr/>
          <p:nvPr userDrawn="1"/>
        </p:nvSpPr>
        <p:spPr>
          <a:xfrm flipV="1">
            <a:off x="4331970" y="0"/>
            <a:ext cx="538693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32F79E77-F530-308F-393E-66AFFE085A8F}"/>
              </a:ext>
            </a:extLst>
          </p:cNvPr>
          <p:cNvSpPr/>
          <p:nvPr userDrawn="1"/>
        </p:nvSpPr>
        <p:spPr>
          <a:xfrm flipV="1">
            <a:off x="2473093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FA2BF1BC-8B1D-4000-B488-EC0D904D35CD}"/>
              </a:ext>
            </a:extLst>
          </p:cNvPr>
          <p:cNvSpPr/>
          <p:nvPr userDrawn="1"/>
        </p:nvSpPr>
        <p:spPr>
          <a:xfrm flipV="1">
            <a:off x="0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5251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bg>
      <p:bgPr>
        <a:solidFill>
          <a:srgbClr val="0B0B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0503786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68" r="21168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E294FB-F284-4FE4-F1C6-4FB29F651A88}"/>
              </a:ext>
            </a:extLst>
          </p:cNvPr>
          <p:cNvSpPr/>
          <p:nvPr userDrawn="1"/>
        </p:nvSpPr>
        <p:spPr>
          <a:xfrm>
            <a:off x="-2" y="3135189"/>
            <a:ext cx="3872393" cy="1056321"/>
          </a:xfrm>
          <a:prstGeom prst="rect">
            <a:avLst/>
          </a:prstGeom>
          <a:gradFill>
            <a:gsLst>
              <a:gs pos="57000">
                <a:srgbClr val="0DE07D"/>
              </a:gs>
              <a:gs pos="100000">
                <a:srgbClr val="0DE07D">
                  <a:alpha val="37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CC0ED8-8B19-50AB-0E7C-85C417BC405E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2514758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Custom Layout">
    <p:bg>
      <p:bgPr>
        <a:solidFill>
          <a:srgbClr val="1515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CCC0ED8-8B19-50AB-0E7C-85C417BC405E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9336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72" r="21181"/>
          <a:stretch/>
        </p:blipFill>
        <p:spPr>
          <a:xfrm>
            <a:off x="0" y="7009"/>
            <a:ext cx="5489133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240FD6A-FA6E-FC72-33CF-99E2766F7E6B}"/>
              </a:ext>
            </a:extLst>
          </p:cNvPr>
          <p:cNvSpPr/>
          <p:nvPr userDrawn="1"/>
        </p:nvSpPr>
        <p:spPr>
          <a:xfrm>
            <a:off x="-2" y="3135189"/>
            <a:ext cx="3872393" cy="1056321"/>
          </a:xfrm>
          <a:prstGeom prst="rect">
            <a:avLst/>
          </a:prstGeom>
          <a:gradFill>
            <a:gsLst>
              <a:gs pos="57000">
                <a:srgbClr val="0DE07D"/>
              </a:gs>
              <a:gs pos="100000">
                <a:srgbClr val="0DE07D">
                  <a:alpha val="37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B1FF3C-C899-C75C-2623-AD0C859DB65B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02525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15" r="21115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1222551" y="1979446"/>
            <a:ext cx="7158501" cy="2712700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18570"/>
              <a:gd name="connsiteY0" fmla="*/ 3277 h 2716078"/>
              <a:gd name="connsiteX1" fmla="*/ 6918570 w 6918570"/>
              <a:gd name="connsiteY1" fmla="*/ 0 h 2716078"/>
              <a:gd name="connsiteX2" fmla="*/ 6835733 w 6918570"/>
              <a:gd name="connsiteY2" fmla="*/ 2716078 h 2716078"/>
              <a:gd name="connsiteX3" fmla="*/ 322862 w 6918570"/>
              <a:gd name="connsiteY3" fmla="*/ 2700561 h 2716078"/>
              <a:gd name="connsiteX4" fmla="*/ 0 w 6918570"/>
              <a:gd name="connsiteY4" fmla="*/ 3277 h 2716078"/>
              <a:gd name="connsiteX0" fmla="*/ 0 w 7222147"/>
              <a:gd name="connsiteY0" fmla="*/ 0 h 2712801"/>
              <a:gd name="connsiteX1" fmla="*/ 7222147 w 7222147"/>
              <a:gd name="connsiteY1" fmla="*/ 70452 h 2712801"/>
              <a:gd name="connsiteX2" fmla="*/ 6835733 w 7222147"/>
              <a:gd name="connsiteY2" fmla="*/ 2712801 h 2712801"/>
              <a:gd name="connsiteX3" fmla="*/ 322862 w 7222147"/>
              <a:gd name="connsiteY3" fmla="*/ 2697284 h 2712801"/>
              <a:gd name="connsiteX4" fmla="*/ 0 w 7222147"/>
              <a:gd name="connsiteY4" fmla="*/ 0 h 2712801"/>
              <a:gd name="connsiteX0" fmla="*/ 0 w 7222147"/>
              <a:gd name="connsiteY0" fmla="*/ 0 h 2712801"/>
              <a:gd name="connsiteX1" fmla="*/ 7222147 w 7222147"/>
              <a:gd name="connsiteY1" fmla="*/ 70452 h 2712801"/>
              <a:gd name="connsiteX2" fmla="*/ 6835733 w 7222147"/>
              <a:gd name="connsiteY2" fmla="*/ 2712801 h 2712801"/>
              <a:gd name="connsiteX3" fmla="*/ 617918 w 7222147"/>
              <a:gd name="connsiteY3" fmla="*/ 2688120 h 2712801"/>
              <a:gd name="connsiteX4" fmla="*/ 0 w 7222147"/>
              <a:gd name="connsiteY4" fmla="*/ 0 h 2712801"/>
              <a:gd name="connsiteX0" fmla="*/ 386224 w 6604229"/>
              <a:gd name="connsiteY0" fmla="*/ 0 h 2712700"/>
              <a:gd name="connsiteX1" fmla="*/ 6604229 w 6604229"/>
              <a:gd name="connsiteY1" fmla="*/ 70351 h 2712700"/>
              <a:gd name="connsiteX2" fmla="*/ 6217815 w 6604229"/>
              <a:gd name="connsiteY2" fmla="*/ 2712700 h 2712700"/>
              <a:gd name="connsiteX3" fmla="*/ 0 w 6604229"/>
              <a:gd name="connsiteY3" fmla="*/ 2688019 h 2712700"/>
              <a:gd name="connsiteX4" fmla="*/ 386224 w 6604229"/>
              <a:gd name="connsiteY4" fmla="*/ 0 h 27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04229" h="2712700">
                <a:moveTo>
                  <a:pt x="386224" y="0"/>
                </a:moveTo>
                <a:lnTo>
                  <a:pt x="6604229" y="70351"/>
                </a:lnTo>
                <a:lnTo>
                  <a:pt x="6217815" y="2712700"/>
                </a:lnTo>
                <a:lnTo>
                  <a:pt x="0" y="2688019"/>
                </a:lnTo>
                <a:lnTo>
                  <a:pt x="386224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5395170" y="-6115"/>
            <a:ext cx="6804462" cy="686468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46482" h="6857700">
                <a:moveTo>
                  <a:pt x="2" y="6857700"/>
                </a:moveTo>
                <a:lnTo>
                  <a:pt x="4353118" y="6857687"/>
                </a:lnTo>
                <a:lnTo>
                  <a:pt x="6316066" y="6857687"/>
                </a:lnTo>
                <a:lnTo>
                  <a:pt x="7446482" y="0"/>
                </a:lnTo>
                <a:lnTo>
                  <a:pt x="0" y="6106"/>
                </a:lnTo>
                <a:cubicBezTo>
                  <a:pt x="0" y="2300692"/>
                  <a:pt x="2" y="4563114"/>
                  <a:pt x="2" y="6857700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4507468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81" r="21181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920303" y="2010125"/>
            <a:ext cx="7106778" cy="2621798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652301 w 7233935"/>
              <a:gd name="connsiteY3" fmla="*/ 2689828 h 2702205"/>
              <a:gd name="connsiteX4" fmla="*/ 0 w 7233935"/>
              <a:gd name="connsiteY4" fmla="*/ 3277 h 2702205"/>
              <a:gd name="connsiteX0" fmla="*/ 363897 w 6581634"/>
              <a:gd name="connsiteY0" fmla="*/ 109085 h 2702205"/>
              <a:gd name="connsiteX1" fmla="*/ 6266269 w 6581634"/>
              <a:gd name="connsiteY1" fmla="*/ 0 h 2702205"/>
              <a:gd name="connsiteX2" fmla="*/ 6581634 w 6581634"/>
              <a:gd name="connsiteY2" fmla="*/ 2702205 h 2702205"/>
              <a:gd name="connsiteX3" fmla="*/ 0 w 6581634"/>
              <a:gd name="connsiteY3" fmla="*/ 2689828 h 2702205"/>
              <a:gd name="connsiteX4" fmla="*/ 363897 w 6581634"/>
              <a:gd name="connsiteY4" fmla="*/ 109085 h 2702205"/>
              <a:gd name="connsiteX0" fmla="*/ 363897 w 6266269"/>
              <a:gd name="connsiteY0" fmla="*/ 109085 h 2693265"/>
              <a:gd name="connsiteX1" fmla="*/ 6266269 w 6266269"/>
              <a:gd name="connsiteY1" fmla="*/ 0 h 2693265"/>
              <a:gd name="connsiteX2" fmla="*/ 6179896 w 6266269"/>
              <a:gd name="connsiteY2" fmla="*/ 2693265 h 2693265"/>
              <a:gd name="connsiteX3" fmla="*/ 0 w 6266269"/>
              <a:gd name="connsiteY3" fmla="*/ 2689828 h 2693265"/>
              <a:gd name="connsiteX4" fmla="*/ 363897 w 6266269"/>
              <a:gd name="connsiteY4" fmla="*/ 109085 h 2693265"/>
              <a:gd name="connsiteX0" fmla="*/ 363897 w 6556511"/>
              <a:gd name="connsiteY0" fmla="*/ 37618 h 2621798"/>
              <a:gd name="connsiteX1" fmla="*/ 6556511 w 6556511"/>
              <a:gd name="connsiteY1" fmla="*/ 0 h 2621798"/>
              <a:gd name="connsiteX2" fmla="*/ 6179896 w 6556511"/>
              <a:gd name="connsiteY2" fmla="*/ 2621798 h 2621798"/>
              <a:gd name="connsiteX3" fmla="*/ 0 w 6556511"/>
              <a:gd name="connsiteY3" fmla="*/ 2618361 h 2621798"/>
              <a:gd name="connsiteX4" fmla="*/ 363897 w 6556511"/>
              <a:gd name="connsiteY4" fmla="*/ 37618 h 2621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56511" h="2621798">
                <a:moveTo>
                  <a:pt x="363897" y="37618"/>
                </a:moveTo>
                <a:lnTo>
                  <a:pt x="6556511" y="0"/>
                </a:lnTo>
                <a:lnTo>
                  <a:pt x="6179896" y="2621798"/>
                </a:lnTo>
                <a:lnTo>
                  <a:pt x="0" y="2618361"/>
                </a:lnTo>
                <a:lnTo>
                  <a:pt x="363897" y="37618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4775239" y="-6114"/>
            <a:ext cx="7416645" cy="687243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  <a:gd name="connsiteX0" fmla="*/ 669946 w 8116426"/>
              <a:gd name="connsiteY0" fmla="*/ 6857700 h 6857700"/>
              <a:gd name="connsiteX1" fmla="*/ 5023062 w 8116426"/>
              <a:gd name="connsiteY1" fmla="*/ 6857687 h 6857700"/>
              <a:gd name="connsiteX2" fmla="*/ 6986010 w 8116426"/>
              <a:gd name="connsiteY2" fmla="*/ 6857687 h 6857700"/>
              <a:gd name="connsiteX3" fmla="*/ 8116426 w 8116426"/>
              <a:gd name="connsiteY3" fmla="*/ 0 h 6857700"/>
              <a:gd name="connsiteX4" fmla="*/ 0 w 8116426"/>
              <a:gd name="connsiteY4" fmla="*/ 6106 h 6857700"/>
              <a:gd name="connsiteX5" fmla="*/ 669946 w 8116426"/>
              <a:gd name="connsiteY5" fmla="*/ 6857700 h 6857700"/>
              <a:gd name="connsiteX0" fmla="*/ 2 w 8116426"/>
              <a:gd name="connsiteY0" fmla="*/ 6865441 h 6865441"/>
              <a:gd name="connsiteX1" fmla="*/ 5023062 w 8116426"/>
              <a:gd name="connsiteY1" fmla="*/ 6857687 h 6865441"/>
              <a:gd name="connsiteX2" fmla="*/ 6986010 w 8116426"/>
              <a:gd name="connsiteY2" fmla="*/ 6857687 h 6865441"/>
              <a:gd name="connsiteX3" fmla="*/ 8116426 w 8116426"/>
              <a:gd name="connsiteY3" fmla="*/ 0 h 6865441"/>
              <a:gd name="connsiteX4" fmla="*/ 0 w 8116426"/>
              <a:gd name="connsiteY4" fmla="*/ 6106 h 6865441"/>
              <a:gd name="connsiteX5" fmla="*/ 2 w 8116426"/>
              <a:gd name="connsiteY5" fmla="*/ 6865441 h 6865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16426" h="6865441">
                <a:moveTo>
                  <a:pt x="2" y="6865441"/>
                </a:moveTo>
                <a:lnTo>
                  <a:pt x="5023062" y="6857687"/>
                </a:lnTo>
                <a:lnTo>
                  <a:pt x="6986010" y="6857687"/>
                </a:lnTo>
                <a:lnTo>
                  <a:pt x="8116426" y="0"/>
                </a:lnTo>
                <a:lnTo>
                  <a:pt x="0" y="6106"/>
                </a:lnTo>
                <a:cubicBezTo>
                  <a:pt x="0" y="2300692"/>
                  <a:pt x="2" y="4570855"/>
                  <a:pt x="2" y="6865441"/>
                </a:cubicBez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DF57B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3884503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81" r="21181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877804" y="2023081"/>
            <a:ext cx="7178612" cy="2676124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18570"/>
              <a:gd name="connsiteY0" fmla="*/ 3277 h 2707719"/>
              <a:gd name="connsiteX1" fmla="*/ 6918570 w 6918570"/>
              <a:gd name="connsiteY1" fmla="*/ 0 h 2707719"/>
              <a:gd name="connsiteX2" fmla="*/ 6830111 w 6918570"/>
              <a:gd name="connsiteY2" fmla="*/ 2707719 h 2707719"/>
              <a:gd name="connsiteX3" fmla="*/ 322862 w 6918570"/>
              <a:gd name="connsiteY3" fmla="*/ 2700561 h 2707719"/>
              <a:gd name="connsiteX4" fmla="*/ 0 w 6918570"/>
              <a:gd name="connsiteY4" fmla="*/ 3277 h 2707719"/>
              <a:gd name="connsiteX0" fmla="*/ 0 w 7206320"/>
              <a:gd name="connsiteY0" fmla="*/ 0 h 2704442"/>
              <a:gd name="connsiteX1" fmla="*/ 7206320 w 7206320"/>
              <a:gd name="connsiteY1" fmla="*/ 38150 h 2704442"/>
              <a:gd name="connsiteX2" fmla="*/ 6830111 w 7206320"/>
              <a:gd name="connsiteY2" fmla="*/ 2704442 h 2704442"/>
              <a:gd name="connsiteX3" fmla="*/ 322862 w 7206320"/>
              <a:gd name="connsiteY3" fmla="*/ 2697284 h 2704442"/>
              <a:gd name="connsiteX4" fmla="*/ 0 w 7206320"/>
              <a:gd name="connsiteY4" fmla="*/ 0 h 2704442"/>
              <a:gd name="connsiteX0" fmla="*/ 629389 w 6883458"/>
              <a:gd name="connsiteY0" fmla="*/ 0 h 2676124"/>
              <a:gd name="connsiteX1" fmla="*/ 6883458 w 6883458"/>
              <a:gd name="connsiteY1" fmla="*/ 9832 h 2676124"/>
              <a:gd name="connsiteX2" fmla="*/ 6507249 w 6883458"/>
              <a:gd name="connsiteY2" fmla="*/ 2676124 h 2676124"/>
              <a:gd name="connsiteX3" fmla="*/ 0 w 6883458"/>
              <a:gd name="connsiteY3" fmla="*/ 2668966 h 2676124"/>
              <a:gd name="connsiteX4" fmla="*/ 629389 w 6883458"/>
              <a:gd name="connsiteY4" fmla="*/ 0 h 2676124"/>
              <a:gd name="connsiteX0" fmla="*/ 368714 w 6622783"/>
              <a:gd name="connsiteY0" fmla="*/ 0 h 2676124"/>
              <a:gd name="connsiteX1" fmla="*/ 6622783 w 6622783"/>
              <a:gd name="connsiteY1" fmla="*/ 9832 h 2676124"/>
              <a:gd name="connsiteX2" fmla="*/ 6246574 w 6622783"/>
              <a:gd name="connsiteY2" fmla="*/ 2676124 h 2676124"/>
              <a:gd name="connsiteX3" fmla="*/ 0 w 6622783"/>
              <a:gd name="connsiteY3" fmla="*/ 2661372 h 2676124"/>
              <a:gd name="connsiteX4" fmla="*/ 368714 w 6622783"/>
              <a:gd name="connsiteY4" fmla="*/ 0 h 2676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22783" h="2676124">
                <a:moveTo>
                  <a:pt x="368714" y="0"/>
                </a:moveTo>
                <a:lnTo>
                  <a:pt x="6622783" y="9832"/>
                </a:lnTo>
                <a:lnTo>
                  <a:pt x="6246574" y="2676124"/>
                </a:lnTo>
                <a:lnTo>
                  <a:pt x="0" y="2661372"/>
                </a:lnTo>
                <a:lnTo>
                  <a:pt x="368714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4775239" y="-6114"/>
            <a:ext cx="7416645" cy="687243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  <a:gd name="connsiteX0" fmla="*/ 669946 w 8116426"/>
              <a:gd name="connsiteY0" fmla="*/ 6857700 h 6857700"/>
              <a:gd name="connsiteX1" fmla="*/ 5023062 w 8116426"/>
              <a:gd name="connsiteY1" fmla="*/ 6857687 h 6857700"/>
              <a:gd name="connsiteX2" fmla="*/ 6986010 w 8116426"/>
              <a:gd name="connsiteY2" fmla="*/ 6857687 h 6857700"/>
              <a:gd name="connsiteX3" fmla="*/ 8116426 w 8116426"/>
              <a:gd name="connsiteY3" fmla="*/ 0 h 6857700"/>
              <a:gd name="connsiteX4" fmla="*/ 0 w 8116426"/>
              <a:gd name="connsiteY4" fmla="*/ 6106 h 6857700"/>
              <a:gd name="connsiteX5" fmla="*/ 669946 w 8116426"/>
              <a:gd name="connsiteY5" fmla="*/ 6857700 h 6857700"/>
              <a:gd name="connsiteX0" fmla="*/ 2 w 8116426"/>
              <a:gd name="connsiteY0" fmla="*/ 6865441 h 6865441"/>
              <a:gd name="connsiteX1" fmla="*/ 5023062 w 8116426"/>
              <a:gd name="connsiteY1" fmla="*/ 6857687 h 6865441"/>
              <a:gd name="connsiteX2" fmla="*/ 6986010 w 8116426"/>
              <a:gd name="connsiteY2" fmla="*/ 6857687 h 6865441"/>
              <a:gd name="connsiteX3" fmla="*/ 8116426 w 8116426"/>
              <a:gd name="connsiteY3" fmla="*/ 0 h 6865441"/>
              <a:gd name="connsiteX4" fmla="*/ 0 w 8116426"/>
              <a:gd name="connsiteY4" fmla="*/ 6106 h 6865441"/>
              <a:gd name="connsiteX5" fmla="*/ 2 w 8116426"/>
              <a:gd name="connsiteY5" fmla="*/ 6865441 h 6865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16426" h="6865441">
                <a:moveTo>
                  <a:pt x="2" y="6865441"/>
                </a:moveTo>
                <a:lnTo>
                  <a:pt x="5023062" y="6857687"/>
                </a:lnTo>
                <a:lnTo>
                  <a:pt x="6986010" y="6857687"/>
                </a:lnTo>
                <a:lnTo>
                  <a:pt x="8116426" y="0"/>
                </a:lnTo>
                <a:lnTo>
                  <a:pt x="0" y="6106"/>
                </a:lnTo>
                <a:cubicBezTo>
                  <a:pt x="0" y="2300692"/>
                  <a:pt x="2" y="4570855"/>
                  <a:pt x="2" y="6865441"/>
                </a:cubicBez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5707126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DDFE9B0-A93E-2B97-13EA-720E72968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C870570-0385-C72F-B9B3-611B5CCC6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B05A7B-0B69-6B88-4A80-31E979BF1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9F948-E013-473B-AAD6-65E53E8ED626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4B7B48-227D-C96E-EF91-310930C90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3CE85E8-F2AC-36CE-05B8-56525F4B3A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B08FD-5B6E-4E67-B3F5-F69E1F7679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8077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62" r:id="rId3"/>
    <p:sldLayoutId id="2147483679" r:id="rId4"/>
    <p:sldLayoutId id="2147483759" r:id="rId5"/>
    <p:sldLayoutId id="2147483752" r:id="rId6"/>
    <p:sldLayoutId id="2147483755" r:id="rId7"/>
    <p:sldLayoutId id="2147483782" r:id="rId8"/>
    <p:sldLayoutId id="2147483762" r:id="rId9"/>
    <p:sldLayoutId id="2147483757" r:id="rId10"/>
    <p:sldLayoutId id="2147483769" r:id="rId11"/>
    <p:sldLayoutId id="2147483785" r:id="rId12"/>
    <p:sldLayoutId id="2147483776" r:id="rId13"/>
    <p:sldLayoutId id="2147483708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>
            <a:extLst>
              <a:ext uri="{FF2B5EF4-FFF2-40B4-BE49-F238E27FC236}">
                <a16:creationId xmlns:a16="http://schemas.microsoft.com/office/drawing/2014/main" id="{36459074-7FBF-14AA-6971-3964CB80A262}"/>
              </a:ext>
            </a:extLst>
          </p:cNvPr>
          <p:cNvSpPr txBox="1"/>
          <p:nvPr/>
        </p:nvSpPr>
        <p:spPr>
          <a:xfrm>
            <a:off x="6180059" y="2472180"/>
            <a:ext cx="3678571" cy="2185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>
                <a:solidFill>
                  <a:srgbClr val="E8EAE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</a:t>
            </a:r>
            <a:r>
              <a:rPr lang="fr-FR" sz="3600" b="0" i="0" dirty="0" err="1">
                <a:solidFill>
                  <a:srgbClr val="E8EAED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hematic</a:t>
            </a:r>
            <a:endParaRPr lang="fr-FR" sz="3600" b="0" i="0" dirty="0">
              <a:solidFill>
                <a:srgbClr val="E8EAED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fr-FR" sz="5000" b="1" i="0" spc="300" dirty="0">
                <a:solidFill>
                  <a:srgbClr val="DF57BC"/>
                </a:solidFill>
                <a:effectLst/>
                <a:latin typeface="Pirulen Rg" panose="020B0605020200080104" pitchFamily="34" charset="0"/>
              </a:rPr>
              <a:t>DATA &amp;</a:t>
            </a:r>
          </a:p>
          <a:p>
            <a:pPr algn="l"/>
            <a:r>
              <a:rPr lang="fr-FR" sz="5000" b="1" i="0" spc="300" dirty="0">
                <a:solidFill>
                  <a:srgbClr val="DF57BC"/>
                </a:solidFill>
                <a:effectLst/>
                <a:latin typeface="Pirulen Rg" panose="020B0605020200080104" pitchFamily="34" charset="0"/>
              </a:rPr>
              <a:t>AI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3FD5B5-F9EF-E92D-C3C6-1E17831E1CB1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E20A3528-8EE8-A58A-65B1-4AF643F010AF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190045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23">
            <a:extLst>
              <a:ext uri="{FF2B5EF4-FFF2-40B4-BE49-F238E27FC236}">
                <a16:creationId xmlns:a16="http://schemas.microsoft.com/office/drawing/2014/main" id="{20F96EDF-40C2-37B9-795E-1E663DF7A10B}"/>
              </a:ext>
            </a:extLst>
          </p:cNvPr>
          <p:cNvSpPr txBox="1"/>
          <p:nvPr/>
        </p:nvSpPr>
        <p:spPr>
          <a:xfrm>
            <a:off x="8664860" y="4369974"/>
            <a:ext cx="207941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MOTHER &amp;</a:t>
            </a:r>
          </a:p>
          <a:p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HALL 9000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dirty="0">
                <a:solidFill>
                  <a:srgbClr val="DF57B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SECURITY TEAM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23">
            <a:extLst>
              <a:ext uri="{FF2B5EF4-FFF2-40B4-BE49-F238E27FC236}">
                <a16:creationId xmlns:a16="http://schemas.microsoft.com/office/drawing/2014/main" id="{DF7DED33-C19A-3F4A-1D71-E6402F4AE730}"/>
              </a:ext>
            </a:extLst>
          </p:cNvPr>
          <p:cNvSpPr txBox="1"/>
          <p:nvPr/>
        </p:nvSpPr>
        <p:spPr>
          <a:xfrm>
            <a:off x="2272224" y="2720603"/>
            <a:ext cx="539282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5000" b="1" i="0" dirty="0">
                <a:solidFill>
                  <a:srgbClr val="DF57BC"/>
                </a:solidFill>
                <a:effectLst/>
                <a:latin typeface="Pirulen Rg" panose="020B0605020200080104" pitchFamily="34" charset="0"/>
              </a:rPr>
              <a:t>The </a:t>
            </a:r>
            <a:r>
              <a:rPr lang="fr-FR" sz="5000" b="1" i="0" dirty="0" err="1">
                <a:solidFill>
                  <a:srgbClr val="DF57BC"/>
                </a:solidFill>
                <a:effectLst/>
                <a:latin typeface="Pirulen Rg" panose="020B0605020200080104" pitchFamily="34" charset="0"/>
              </a:rPr>
              <a:t>Tittle</a:t>
            </a:r>
            <a:endParaRPr lang="fr-FR" sz="5000" b="1" i="0" dirty="0">
              <a:solidFill>
                <a:srgbClr val="DF57BC"/>
              </a:solidFill>
              <a:effectLst/>
              <a:latin typeface="Pirulen Rg" panose="020B0605020200080104" pitchFamily="34" charset="0"/>
            </a:endParaRPr>
          </a:p>
        </p:txBody>
      </p:sp>
      <p:sp>
        <p:nvSpPr>
          <p:cNvPr id="3" name="TextBox 24">
            <a:extLst>
              <a:ext uri="{FF2B5EF4-FFF2-40B4-BE49-F238E27FC236}">
                <a16:creationId xmlns:a16="http://schemas.microsoft.com/office/drawing/2014/main" id="{B7D52B11-6374-5985-E998-CE4638C934CB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warmup</a:t>
            </a:r>
          </a:p>
        </p:txBody>
      </p:sp>
      <p:sp>
        <p:nvSpPr>
          <p:cNvPr id="4" name="TextBox 23">
            <a:extLst>
              <a:ext uri="{FF2B5EF4-FFF2-40B4-BE49-F238E27FC236}">
                <a16:creationId xmlns:a16="http://schemas.microsoft.com/office/drawing/2014/main" id="{C703CDA2-A01E-6443-C793-EC408E1246BE}"/>
              </a:ext>
            </a:extLst>
          </p:cNvPr>
          <p:cNvSpPr txBox="1"/>
          <p:nvPr/>
        </p:nvSpPr>
        <p:spPr>
          <a:xfrm>
            <a:off x="4430390" y="3539757"/>
            <a:ext cx="317266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2500" b="1" i="0" dirty="0">
                <a:solidFill>
                  <a:srgbClr val="DF57BC"/>
                </a:solidFill>
                <a:effectLst/>
                <a:latin typeface="Pirulen Rg" panose="020B0605020200080104" pitchFamily="34" charset="0"/>
              </a:rPr>
              <a:t>/</a:t>
            </a:r>
            <a:r>
              <a:rPr lang="fr-FR" sz="2500" b="1" i="0" dirty="0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 </a:t>
            </a:r>
            <a:r>
              <a:rPr lang="fr-FR" sz="2500" b="1" i="0" dirty="0" err="1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Sub</a:t>
            </a:r>
            <a:r>
              <a:rPr lang="fr-FR" sz="2500" b="1" i="0" dirty="0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 </a:t>
            </a:r>
            <a:r>
              <a:rPr lang="fr-FR" sz="2500" b="1" i="0" dirty="0" err="1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tittle</a:t>
            </a:r>
            <a:endParaRPr lang="fr-FR" sz="2500" b="1" i="0" dirty="0">
              <a:solidFill>
                <a:schemeClr val="bg1"/>
              </a:solidFill>
              <a:effectLst/>
              <a:latin typeface="Pirulen Rg" panose="020B06050202000801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AF5CFD7-F1A9-4961-6A6C-439B7CEE95E0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1A157130-B39F-12D1-6700-40449AA32530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608154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B426164-75C0-4E60-54F3-D8779CECDDB2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0064E1D7-5B65-65A4-C723-5CF8FF1C2CB3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extBox 24">
            <a:extLst>
              <a:ext uri="{FF2B5EF4-FFF2-40B4-BE49-F238E27FC236}">
                <a16:creationId xmlns:a16="http://schemas.microsoft.com/office/drawing/2014/main" id="{982B273E-0004-7784-B442-8BF53706B604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F6CC0CBE-806D-9538-D00F-2F35E459568D}"/>
              </a:ext>
            </a:extLst>
          </p:cNvPr>
          <p:cNvSpPr txBox="1"/>
          <p:nvPr/>
        </p:nvSpPr>
        <p:spPr>
          <a:xfrm>
            <a:off x="2261330" y="1857498"/>
            <a:ext cx="275107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spc="-150" dirty="0">
                <a:solidFill>
                  <a:srgbClr val="DF57BC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  <a:r>
              <a:rPr lang="en-US" sz="25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SUMMARY</a:t>
            </a:r>
          </a:p>
        </p:txBody>
      </p:sp>
      <p:sp>
        <p:nvSpPr>
          <p:cNvPr id="9" name="TextBox 23">
            <a:extLst>
              <a:ext uri="{FF2B5EF4-FFF2-40B4-BE49-F238E27FC236}">
                <a16:creationId xmlns:a16="http://schemas.microsoft.com/office/drawing/2014/main" id="{E6B0819E-59CF-6E14-4398-34835868B96E}"/>
              </a:ext>
            </a:extLst>
          </p:cNvPr>
          <p:cNvSpPr txBox="1"/>
          <p:nvPr/>
        </p:nvSpPr>
        <p:spPr>
          <a:xfrm>
            <a:off x="6041756" y="1928536"/>
            <a:ext cx="2872453" cy="35086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1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DF57B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2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DF57B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3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DF57B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4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DF57B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endParaRPr lang="en-US" sz="1200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130447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59814AC-DC13-86F5-932B-59CD45CCC5CE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20EDC688-AEA7-E461-EA39-60158E81ACC2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Box 24">
            <a:extLst>
              <a:ext uri="{FF2B5EF4-FFF2-40B4-BE49-F238E27FC236}">
                <a16:creationId xmlns:a16="http://schemas.microsoft.com/office/drawing/2014/main" id="{DB5F4238-6367-112B-BF60-FC5FAB6AB5F8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</a:t>
            </a:r>
          </a:p>
        </p:txBody>
      </p:sp>
      <p:sp>
        <p:nvSpPr>
          <p:cNvPr id="6" name="127.0.0.1:6363[2]&gt; zadd hackers 1953 &quot;Richard Stallman&quot;…">
            <a:extLst>
              <a:ext uri="{FF2B5EF4-FFF2-40B4-BE49-F238E27FC236}">
                <a16:creationId xmlns:a16="http://schemas.microsoft.com/office/drawing/2014/main" id="{C67AB776-E683-D6F2-A6B2-5579FE275D48}"/>
              </a:ext>
            </a:extLst>
          </p:cNvPr>
          <p:cNvSpPr txBox="1">
            <a:spLocks/>
          </p:cNvSpPr>
          <p:nvPr/>
        </p:nvSpPr>
        <p:spPr>
          <a:xfrm>
            <a:off x="2201363" y="531852"/>
            <a:ext cx="9147955" cy="58532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DF57B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DF57B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1953 "Richard </a:t>
            </a:r>
            <a:r>
              <a:rPr lang="fr-FR" sz="1600" dirty="0" err="1">
                <a:solidFill>
                  <a:srgbClr val="DF57B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rgbClr val="DF57B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DF57B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DF57B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1969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DF57B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DF57B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1912 "Alan </a:t>
            </a:r>
            <a:r>
              <a:rPr lang="fr-FR" sz="1600" dirty="0" err="1">
                <a:solidFill>
                  <a:srgbClr val="DF57B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rgbClr val="DF57B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 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DF57B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rgbClr val="DF57B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"Richard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withscores</a:t>
            </a:r>
            <a:endParaRPr lang="fr-FR" sz="1600" dirty="0">
              <a:solidFill>
                <a:schemeClr val="bg2">
                  <a:lumMod val="5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Menlo Regular"/>
            </a:endParaRP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"1912"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"Richard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4) "1953"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5)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6) "1969"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zrangebyscore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1910 1940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44536630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20">
            <a:extLst>
              <a:ext uri="{FF2B5EF4-FFF2-40B4-BE49-F238E27FC236}">
                <a16:creationId xmlns:a16="http://schemas.microsoft.com/office/drawing/2014/main" id="{EB45B56A-5702-46DD-A5C7-035419E16070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12">
            <a:extLst>
              <a:ext uri="{FF2B5EF4-FFF2-40B4-BE49-F238E27FC236}">
                <a16:creationId xmlns:a16="http://schemas.microsoft.com/office/drawing/2014/main" id="{EF7022B9-8BD6-0600-3758-DCA1FE95514A}"/>
              </a:ext>
            </a:extLst>
          </p:cNvPr>
          <p:cNvSpPr txBox="1"/>
          <p:nvPr/>
        </p:nvSpPr>
        <p:spPr>
          <a:xfrm>
            <a:off x="4657303" y="5242721"/>
            <a:ext cx="6564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6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6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6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BA1A0E9F-2039-18FA-A027-5FFC874E8D41}"/>
              </a:ext>
            </a:extLst>
          </p:cNvPr>
          <p:cNvSpPr txBox="1"/>
          <p:nvPr/>
        </p:nvSpPr>
        <p:spPr>
          <a:xfrm>
            <a:off x="4556564" y="3165529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DF57BC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703589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3734390-8ECD-6923-5D95-DE4AFC42152F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12">
            <a:extLst>
              <a:ext uri="{FF2B5EF4-FFF2-40B4-BE49-F238E27FC236}">
                <a16:creationId xmlns:a16="http://schemas.microsoft.com/office/drawing/2014/main" id="{DDD72CF6-92A2-E407-E10D-E7A52477490C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23">
            <a:extLst>
              <a:ext uri="{FF2B5EF4-FFF2-40B4-BE49-F238E27FC236}">
                <a16:creationId xmlns:a16="http://schemas.microsoft.com/office/drawing/2014/main" id="{EB89B4C2-1E91-C5A7-AFFF-E8AA09BB6ADD}"/>
              </a:ext>
            </a:extLst>
          </p:cNvPr>
          <p:cNvSpPr txBox="1"/>
          <p:nvPr/>
        </p:nvSpPr>
        <p:spPr>
          <a:xfrm>
            <a:off x="7551620" y="2633661"/>
            <a:ext cx="34274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GUIDE</a:t>
            </a:r>
          </a:p>
        </p:txBody>
      </p:sp>
    </p:spTree>
    <p:extLst>
      <p:ext uri="{BB962C8B-B14F-4D97-AF65-F5344CB8AC3E}">
        <p14:creationId xmlns:p14="http://schemas.microsoft.com/office/powerpoint/2010/main" val="3838570263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98888-71E2-6813-A364-BEDD5C536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9A03A0E2-3D7E-92AA-78D6-88EB3ABEEDCF}"/>
              </a:ext>
            </a:extLst>
          </p:cNvPr>
          <p:cNvSpPr txBox="1"/>
          <p:nvPr/>
        </p:nvSpPr>
        <p:spPr>
          <a:xfrm>
            <a:off x="2214301" y="3591732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3D8E34-5709-08A4-9A35-AB7EC5C6B0D5}"/>
              </a:ext>
            </a:extLst>
          </p:cNvPr>
          <p:cNvSpPr/>
          <p:nvPr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E35CDAAE-6CF3-2234-E001-136A2213C671}"/>
              </a:ext>
            </a:extLst>
          </p:cNvPr>
          <p:cNvSpPr txBox="1"/>
          <p:nvPr/>
        </p:nvSpPr>
        <p:spPr>
          <a:xfrm>
            <a:off x="2432754" y="5397704"/>
            <a:ext cx="6564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6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6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6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839846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3243</TotalTime>
  <Words>191</Words>
  <Application>Microsoft Office PowerPoint</Application>
  <PresentationFormat>Grand écran</PresentationFormat>
  <Paragraphs>52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Open Sans</vt:lpstr>
      <vt:lpstr>Pirulen Rg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Stéphane Itschner</dc:creator>
  <cp:lastModifiedBy>Stéphane Itschner</cp:lastModifiedBy>
  <cp:revision>50</cp:revision>
  <dcterms:created xsi:type="dcterms:W3CDTF">2023-01-26T08:16:31Z</dcterms:created>
  <dcterms:modified xsi:type="dcterms:W3CDTF">2024-03-02T16:09:56Z</dcterms:modified>
</cp:coreProperties>
</file>

<file path=docProps/thumbnail.jpeg>
</file>